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7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4" autoAdjust="0"/>
    <p:restoredTop sz="94660"/>
  </p:normalViewPr>
  <p:slideViewPr>
    <p:cSldViewPr>
      <p:cViewPr>
        <p:scale>
          <a:sx n="66" d="100"/>
          <a:sy n="66" d="100"/>
        </p:scale>
        <p:origin x="-498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F01E2-29EB-4E97-ABB5-48934E97C44F}" type="datetimeFigureOut">
              <a:rPr lang="en-US" smtClean="0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255B0-0514-474E-9BEB-B823AC240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macalester.edu/religiouslife/images/studentorgs/protestant-small.jpg&amp;imgrefurl=http://www.macalester.edu/religiouslife/studentorgs.html&amp;usg=__-6mgJKVBwiF1-tEyB_aawasOD2s=&amp;h=469&amp;w=292&amp;sz=8&amp;hl=en&amp;start=2&amp;um=1&amp;itbs=1&amp;tbnid=JT0Ojlt6P5ROXM:&amp;tbnh=128&amp;tbnw=80&amp;prev=/images?q=protestant&amp;um=1&amp;hl=en&amp;safe=active&amp;sa=X&amp;tbs=isch:1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google.com/imgres?imgurl=http://www.bumc.org/israel/images/August05/MuslumQuarter/Muslum%20Quarter%20002.jpg&amp;imgrefurl=http://www.bumc.org/israel_MuslumQuarter.html&amp;usg=__Ef48zO9Z0One5p6D9YkAia57gAs=&amp;h=1000&amp;w=665&amp;sz=169&amp;hl=en&amp;start=8&amp;um=1&amp;itbs=1&amp;tbnid=jMFYHNT6H0gebM:&amp;tbnh=149&amp;tbnw=99&amp;prev=/images?q=muslum&amp;um=1&amp;hl=en&amp;safe=active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upload.wikimedia.org/wikipedia/commons/3/3f/Eastern-Orthodox-prayer-rope_2006-06-02.jpg&amp;imgrefurl=http://commons.wikimedia.org/wiki/File:Eastern-Orthodox-prayer-rope_2006-06-02.jpg&amp;usg=__v3zm8ZL3JlcO3t574wHxUrna7Tg=&amp;h=1200&amp;w=1600&amp;sz=466&amp;hl=en&amp;start=4&amp;um=1&amp;itbs=1&amp;tbnid=JWzzGp3c8iy4hM:&amp;tbnh=113&amp;tbnw=150&amp;prev=/images?q=eastern+orthodox&amp;um=1&amp;hl=en&amp;safe=active&amp;tbs=isch: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www.poetry-chaikhana.com/Traditions/images/EasternOrtho.jpg&amp;imgrefurl=http://www.poetry-chaikhana.com/Traditions/EasternOrtho.htm&amp;usg=__h8LpdYgzJ96NhqhxMp4daIXSJu8=&amp;h=414&amp;w=325&amp;sz=22&amp;hl=en&amp;start=10&amp;um=1&amp;itbs=1&amp;tbnid=4jhAiGMPeGe42M:&amp;tbnh=125&amp;tbnw=98&amp;prev=/images?q=eastern+orthodox&amp;um=1&amp;hl=en&amp;safe=active&amp;tbs=isch:1" TargetMode="Externa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FF0000"/>
                </a:solidFill>
              </a:rPr>
              <a:t>BOSNIANS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Kyle Smith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Tyler Smith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Breezy Legore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PEOPLE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Illyrians were the first inhabitants</a:t>
            </a:r>
          </a:p>
          <a:p>
            <a:r>
              <a:rPr lang="en-US" dirty="0" smtClean="0"/>
              <a:t>Slavs came in from the north in 600 BC</a:t>
            </a:r>
            <a:endParaRPr lang="en-US" dirty="0"/>
          </a:p>
        </p:txBody>
      </p:sp>
      <p:pic>
        <p:nvPicPr>
          <p:cNvPr id="4" name="Picture 3" descr="ethnic_majoities_bosn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4600"/>
            <a:ext cx="9144000" cy="426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676400"/>
            <a:ext cx="6781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Roman Empire</a:t>
            </a:r>
          </a:p>
          <a:p>
            <a:pPr lvl="1"/>
            <a:r>
              <a:rPr lang="en-US" dirty="0" smtClean="0"/>
              <a:t>176 – 395</a:t>
            </a:r>
          </a:p>
          <a:p>
            <a:r>
              <a:rPr lang="en-US" dirty="0" smtClean="0"/>
              <a:t>Gained independence from Serbia in 960</a:t>
            </a:r>
          </a:p>
          <a:p>
            <a:r>
              <a:rPr lang="en-US" dirty="0" smtClean="0"/>
              <a:t>Became part of </a:t>
            </a:r>
            <a:r>
              <a:rPr lang="en-US" dirty="0" smtClean="0"/>
              <a:t>Hungarian Empire </a:t>
            </a:r>
            <a:r>
              <a:rPr lang="en-US" dirty="0" smtClean="0"/>
              <a:t>in 13th century</a:t>
            </a:r>
          </a:p>
          <a:p>
            <a:pPr lvl="1"/>
            <a:r>
              <a:rPr lang="en-US" dirty="0" smtClean="0"/>
              <a:t>Gained independence in early 1300’s</a:t>
            </a:r>
          </a:p>
          <a:p>
            <a:r>
              <a:rPr lang="en-US" dirty="0" smtClean="0"/>
              <a:t>In 1376 Bosnian king Steven Tvrtko declared himself king of Bosnia and Serbia</a:t>
            </a:r>
          </a:p>
          <a:p>
            <a:pPr lvl="1"/>
            <a:r>
              <a:rPr lang="en-US" dirty="0" smtClean="0"/>
              <a:t>Fighting continued until king united countries at this time</a:t>
            </a:r>
          </a:p>
          <a:p>
            <a:r>
              <a:rPr lang="en-US" dirty="0" smtClean="0"/>
              <a:t>Ottoman Empire attacked in 1383</a:t>
            </a:r>
          </a:p>
          <a:p>
            <a:pPr lvl="1"/>
            <a:r>
              <a:rPr lang="en-US" dirty="0" smtClean="0"/>
              <a:t>Took Serbia and ruled for 400 years—Serbia adopted Ottoman culture and religion in this time</a:t>
            </a:r>
            <a:endParaRPr lang="en-US" dirty="0"/>
          </a:p>
        </p:txBody>
      </p:sp>
      <p:pic>
        <p:nvPicPr>
          <p:cNvPr id="4" name="Picture 3" descr="kotromanic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0"/>
            <a:ext cx="2514600" cy="36335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 AND CONFLICTS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Ethnic </a:t>
            </a:r>
            <a:r>
              <a:rPr lang="en-US" dirty="0" smtClean="0">
                <a:solidFill>
                  <a:srgbClr val="FF0000"/>
                </a:solidFill>
              </a:rPr>
              <a:t>cleansing began after WW1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Croats went after Bosnians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Serbs backed Yugoslavian government and </a:t>
            </a:r>
            <a:r>
              <a:rPr lang="en-US" dirty="0" smtClean="0">
                <a:solidFill>
                  <a:srgbClr val="FF0000"/>
                </a:solidFill>
              </a:rPr>
              <a:t>ideas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WW2 provoked a civil war in Bosnia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Serbia blamed Bosnia for most of their problems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Causing most of the wars between the 2 countries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Balkans also caused wars in Bosnia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Took place mostly after independence was declared but also a lot of fighting during </a:t>
            </a:r>
            <a:r>
              <a:rPr lang="en-US" dirty="0" smtClean="0">
                <a:solidFill>
                  <a:srgbClr val="FF0000"/>
                </a:solidFill>
              </a:rPr>
              <a:t>independence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40% are Muslim</a:t>
            </a:r>
          </a:p>
          <a:p>
            <a:r>
              <a:rPr lang="en-US" dirty="0" smtClean="0"/>
              <a:t>31% Eastern </a:t>
            </a:r>
            <a:r>
              <a:rPr lang="en-US" dirty="0"/>
              <a:t>O</a:t>
            </a:r>
            <a:r>
              <a:rPr lang="en-US" dirty="0" smtClean="0"/>
              <a:t>rthodox</a:t>
            </a:r>
          </a:p>
          <a:p>
            <a:r>
              <a:rPr lang="en-US" dirty="0" smtClean="0"/>
              <a:t>15% Roman </a:t>
            </a:r>
            <a:r>
              <a:rPr lang="en-US" dirty="0"/>
              <a:t>C</a:t>
            </a:r>
            <a:r>
              <a:rPr lang="en-US" dirty="0" smtClean="0"/>
              <a:t>atholic</a:t>
            </a:r>
          </a:p>
          <a:p>
            <a:r>
              <a:rPr lang="en-US" dirty="0" smtClean="0"/>
              <a:t>4% Protestant</a:t>
            </a:r>
          </a:p>
          <a:p>
            <a:r>
              <a:rPr lang="en-US" dirty="0" smtClean="0"/>
              <a:t>10% follow other religions</a:t>
            </a:r>
            <a:endParaRPr lang="en-US" dirty="0"/>
          </a:p>
        </p:txBody>
      </p:sp>
      <p:pic>
        <p:nvPicPr>
          <p:cNvPr id="3076" name="Picture 4" descr="http://t0.gstatic.com/images?q=tbn:jMFYHNT6H0gebM:http://www.bumc.org/israel/images/August05/MuslumQuarter/Muslum%2520Quarter%2520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599"/>
            <a:ext cx="1371600" cy="2064329"/>
          </a:xfrm>
          <a:prstGeom prst="rect">
            <a:avLst/>
          </a:prstGeom>
          <a:noFill/>
        </p:spPr>
      </p:pic>
      <p:pic>
        <p:nvPicPr>
          <p:cNvPr id="3078" name="Picture 6" descr="http://t0.gstatic.com/images?q=tbn:4jhAiGMPeGe42M:http://www.poetry-chaikhana.com/Traditions/images/EasternOrth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956250"/>
            <a:ext cx="1543050" cy="1968176"/>
          </a:xfrm>
          <a:prstGeom prst="rect">
            <a:avLst/>
          </a:prstGeom>
          <a:noFill/>
        </p:spPr>
      </p:pic>
      <p:pic>
        <p:nvPicPr>
          <p:cNvPr id="3080" name="Picture 8" descr="http://t3.gstatic.com/images?q=tbn:JWzzGp3c8iy4hM:http://upload.wikimedia.org/wikipedia/commons/3/3f/Eastern-Orthodox-prayer-rope_2006-06-0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67200" y="5029200"/>
            <a:ext cx="2057400" cy="1549909"/>
          </a:xfrm>
          <a:prstGeom prst="rect">
            <a:avLst/>
          </a:prstGeom>
          <a:noFill/>
        </p:spPr>
      </p:pic>
      <p:pic>
        <p:nvPicPr>
          <p:cNvPr id="3082" name="Picture 10" descr="http://t2.gstatic.com/images?q=tbn:JT0Ojlt6P5ROXM:http://www.macalester.edu/religiouslife/images/studentorgs/protestant-small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4419600"/>
            <a:ext cx="1371600" cy="219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029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Second poorest country</a:t>
            </a:r>
          </a:p>
          <a:p>
            <a:r>
              <a:rPr lang="en-US" dirty="0" smtClean="0"/>
              <a:t>Agricultural country</a:t>
            </a:r>
          </a:p>
          <a:p>
            <a:pPr lvl="1"/>
            <a:r>
              <a:rPr lang="en-US" dirty="0" smtClean="0"/>
              <a:t>Makes 19% of GDP</a:t>
            </a:r>
          </a:p>
          <a:p>
            <a:pPr lvl="1"/>
            <a:r>
              <a:rPr lang="en-US" dirty="0" smtClean="0"/>
              <a:t>Still not enough food need to import</a:t>
            </a:r>
          </a:p>
          <a:p>
            <a:r>
              <a:rPr lang="en-US" dirty="0" smtClean="0"/>
              <a:t>In 1998 they got a new currency</a:t>
            </a:r>
          </a:p>
          <a:p>
            <a:pPr lvl="1"/>
            <a:r>
              <a:rPr lang="en-US" dirty="0" smtClean="0"/>
              <a:t>Convertible </a:t>
            </a:r>
            <a:r>
              <a:rPr lang="en-US" dirty="0"/>
              <a:t>M</a:t>
            </a:r>
            <a:r>
              <a:rPr lang="en-US" dirty="0" smtClean="0"/>
              <a:t>ark replaced Dinar</a:t>
            </a:r>
            <a:endParaRPr lang="en-US" dirty="0"/>
          </a:p>
        </p:txBody>
      </p:sp>
      <p:pic>
        <p:nvPicPr>
          <p:cNvPr id="4" name="Picture 3" descr="mone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6284" y="1219200"/>
            <a:ext cx="3472916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GEOGRAPHY IMPACT THE REGION?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Named after Drina river which is which is boarder between Serbia and Bosnia and served as boarder when Roman Empire split</a:t>
            </a:r>
          </a:p>
          <a:p>
            <a:r>
              <a:rPr lang="en-US" dirty="0" smtClean="0"/>
              <a:t>Region is prone to earthquakes</a:t>
            </a:r>
          </a:p>
          <a:p>
            <a:r>
              <a:rPr lang="en-US" dirty="0" smtClean="0"/>
              <a:t>Mediterranean style climate</a:t>
            </a:r>
          </a:p>
          <a:p>
            <a:pPr lvl="1"/>
            <a:r>
              <a:rPr lang="en-US" dirty="0" smtClean="0"/>
              <a:t>Dry warm summers with wet mild </a:t>
            </a:r>
            <a:r>
              <a:rPr lang="en-US" dirty="0" smtClean="0"/>
              <a:t>winters</a:t>
            </a:r>
          </a:p>
          <a:p>
            <a:pPr lvl="1"/>
            <a:r>
              <a:rPr lang="en-US" dirty="0" smtClean="0"/>
              <a:t>Nomadic, grew food during winter, and moved following animals in summer</a:t>
            </a:r>
            <a:endParaRPr lang="en-US" dirty="0" smtClean="0"/>
          </a:p>
          <a:p>
            <a:r>
              <a:rPr lang="en-US" dirty="0" smtClean="0"/>
              <a:t>Northern regions are characterized by plateaus and plains</a:t>
            </a:r>
          </a:p>
          <a:p>
            <a:r>
              <a:rPr lang="en-US" dirty="0" smtClean="0"/>
              <a:t>Southern area is mountainous and much of it is forested and was a tourist designation before the war.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297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BOSNIANS</vt:lpstr>
      <vt:lpstr>WHERE DID THE PEOPLE COME FROM?</vt:lpstr>
      <vt:lpstr>GOVERNMENT</vt:lpstr>
      <vt:lpstr>WARS AND CONFLICTS </vt:lpstr>
      <vt:lpstr>RELIGION</vt:lpstr>
      <vt:lpstr>WHAT IS THEIR ECONOMY BASED ON?</vt:lpstr>
      <vt:lpstr>HOW DID GEOGRAPHY IMPACT THE REGION?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BOSNIANS</dc:title>
  <dc:creator>breezyalegore</dc:creator>
  <cp:lastModifiedBy>breezyalegore</cp:lastModifiedBy>
  <cp:revision>15</cp:revision>
  <dcterms:created xsi:type="dcterms:W3CDTF">2010-04-30T14:20:32Z</dcterms:created>
  <dcterms:modified xsi:type="dcterms:W3CDTF">2010-05-07T14:58:52Z</dcterms:modified>
</cp:coreProperties>
</file>